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460FE4-3C30-4F81-A597-8F37A73072B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3966C6B-C65B-4159-930A-E5EACC6A0B6E}" type="pres">
      <dgm:prSet presAssocID="{83460FE4-3C30-4F81-A597-8F37A73072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3200FC8-7C8A-4AAF-A241-45799376FF21}" type="presOf" srcId="{83460FE4-3C30-4F81-A597-8F37A73072B8}" destId="{A3966C6B-C65B-4159-930A-E5EACC6A0B6E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0E7C0D-C19E-4EDB-A815-DE722BFC57D0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28C41E06-FBBE-402E-A426-EE0996137D6B}" type="pres">
      <dgm:prSet presAssocID="{6B0E7C0D-C19E-4EDB-A815-DE722BFC57D0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CF75D4F3-AE5A-4B29-83FF-7D8C94DF7F3E}" type="presOf" srcId="{6B0E7C0D-C19E-4EDB-A815-DE722BFC57D0}" destId="{28C41E06-FBBE-402E-A426-EE0996137D6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354F26-DE39-41AA-B5A7-6431E298F55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B96679D-2F5B-435C-A20D-3638897A65AB}" type="pres">
      <dgm:prSet presAssocID="{CC354F26-DE39-41AA-B5A7-6431E298F55A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FB96B73D-EC43-495A-9B91-3DE921BDDFC2}" type="presOf" srcId="{CC354F26-DE39-41AA-B5A7-6431E298F55A}" destId="{DB96679D-2F5B-435C-A20D-3638897A65A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7FB1B6-D91B-4165-93BD-CA3F29541735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D85C3C10-5B4F-4F24-9976-A8DFA1F3C329}" type="pres">
      <dgm:prSet presAssocID="{1D7FB1B6-D91B-4165-93BD-CA3F29541735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57379AC-A650-49BD-9B5F-3E03C3A6B18E}" type="presOf" srcId="{1D7FB1B6-D91B-4165-93BD-CA3F29541735}" destId="{D85C3C10-5B4F-4F24-9976-A8DFA1F3C32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158B3A-0EB9-4F40-9682-D5AC2DF03D2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591B256-B8C0-4FE9-9792-CEC7685C6AF5}" type="pres">
      <dgm:prSet presAssocID="{1C158B3A-0EB9-4F40-9682-D5AC2DF03D23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3AFBD503-9376-4115-9046-681C10E75318}" type="presOf" srcId="{1C158B3A-0EB9-4F40-9682-D5AC2DF03D23}" destId="{C591B256-B8C0-4FE9-9792-CEC7685C6AF5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3460FE4-3C30-4F81-A597-8F37A73072B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3966C6B-C65B-4159-930A-E5EACC6A0B6E}" type="pres">
      <dgm:prSet presAssocID="{83460FE4-3C30-4F81-A597-8F37A73072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3200FC8-7C8A-4AAF-A241-45799376FF21}" type="presOf" srcId="{83460FE4-3C30-4F81-A597-8F37A73072B8}" destId="{A3966C6B-C65B-4159-930A-E5EACC6A0B6E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0E7C0D-C19E-4EDB-A815-DE722BFC57D0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28C41E06-FBBE-402E-A426-EE0996137D6B}" type="pres">
      <dgm:prSet presAssocID="{6B0E7C0D-C19E-4EDB-A815-DE722BFC57D0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CF75D4F3-AE5A-4B29-83FF-7D8C94DF7F3E}" type="presOf" srcId="{6B0E7C0D-C19E-4EDB-A815-DE722BFC57D0}" destId="{28C41E06-FBBE-402E-A426-EE0996137D6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C354F26-DE39-41AA-B5A7-6431E298F55A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B96679D-2F5B-435C-A20D-3638897A65AB}" type="pres">
      <dgm:prSet presAssocID="{CC354F26-DE39-41AA-B5A7-6431E298F55A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FB96B73D-EC43-495A-9B91-3DE921BDDFC2}" type="presOf" srcId="{CC354F26-DE39-41AA-B5A7-6431E298F55A}" destId="{DB96679D-2F5B-435C-A20D-3638897A65AB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D7FB1B6-D91B-4165-93BD-CA3F29541735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GB"/>
        </a:p>
      </dgm:t>
    </dgm:pt>
    <dgm:pt modelId="{D85C3C10-5B4F-4F24-9976-A8DFA1F3C329}" type="pres">
      <dgm:prSet presAssocID="{1D7FB1B6-D91B-4165-93BD-CA3F29541735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057379AC-A650-49BD-9B5F-3E03C3A6B18E}" type="presOf" srcId="{1D7FB1B6-D91B-4165-93BD-CA3F29541735}" destId="{D85C3C10-5B4F-4F24-9976-A8DFA1F3C329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40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6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53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89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94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77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271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7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27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67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84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178CF-5B85-4103-85E4-EC7A1FC95896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F5E62-39E5-4CFF-8B76-B0E14EFDD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26" Type="http://schemas.openxmlformats.org/officeDocument/2006/relationships/diagramQuickStyle" Target="../diagrams/quickStyle5.xml"/><Relationship Id="rId3" Type="http://schemas.openxmlformats.org/officeDocument/2006/relationships/diagramLayout" Target="../diagrams/layout1.xml"/><Relationship Id="rId21" Type="http://schemas.openxmlformats.org/officeDocument/2006/relationships/diagramQuickStyle" Target="../diagrams/quickStyle4.xml"/><Relationship Id="rId7" Type="http://schemas.openxmlformats.org/officeDocument/2006/relationships/image" Target="../media/image1.png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diagramLayout" Target="../diagrams/layout5.xml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24" Type="http://schemas.openxmlformats.org/officeDocument/2006/relationships/diagramData" Target="../diagrams/data5.xml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28" Type="http://schemas.microsoft.com/office/2007/relationships/diagramDrawing" Target="../diagrams/drawing5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Relationship Id="rId27" Type="http://schemas.openxmlformats.org/officeDocument/2006/relationships/diagramColors" Target="../diagrams/colors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13" Type="http://schemas.openxmlformats.org/officeDocument/2006/relationships/diagramData" Target="../diagrams/data8.xml"/><Relationship Id="rId18" Type="http://schemas.openxmlformats.org/officeDocument/2006/relationships/diagramData" Target="../diagrams/data9.xml"/><Relationship Id="rId3" Type="http://schemas.openxmlformats.org/officeDocument/2006/relationships/diagramLayout" Target="../diagrams/layout6.xml"/><Relationship Id="rId21" Type="http://schemas.openxmlformats.org/officeDocument/2006/relationships/diagramColors" Target="../diagrams/colors9.xml"/><Relationship Id="rId7" Type="http://schemas.openxmlformats.org/officeDocument/2006/relationships/image" Target="../media/image2.jpg"/><Relationship Id="rId12" Type="http://schemas.microsoft.com/office/2007/relationships/diagramDrawing" Target="../diagrams/drawing7.xml"/><Relationship Id="rId17" Type="http://schemas.microsoft.com/office/2007/relationships/diagramDrawing" Target="../diagrams/drawing8.xml"/><Relationship Id="rId2" Type="http://schemas.openxmlformats.org/officeDocument/2006/relationships/diagramData" Target="../diagrams/data6.xml"/><Relationship Id="rId16" Type="http://schemas.openxmlformats.org/officeDocument/2006/relationships/diagramColors" Target="../diagrams/colors8.xml"/><Relationship Id="rId20" Type="http://schemas.openxmlformats.org/officeDocument/2006/relationships/diagramQuickStyle" Target="../diagrams/quickStyle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openxmlformats.org/officeDocument/2006/relationships/diagramColors" Target="../diagrams/colors7.xml"/><Relationship Id="rId5" Type="http://schemas.openxmlformats.org/officeDocument/2006/relationships/diagramColors" Target="../diagrams/colors6.xml"/><Relationship Id="rId15" Type="http://schemas.openxmlformats.org/officeDocument/2006/relationships/diagramQuickStyle" Target="../diagrams/quickStyle8.xml"/><Relationship Id="rId23" Type="http://schemas.openxmlformats.org/officeDocument/2006/relationships/hyperlink" Target="mailto:hdft.teescic@nhs.net" TargetMode="External"/><Relationship Id="rId10" Type="http://schemas.openxmlformats.org/officeDocument/2006/relationships/diagramQuickStyle" Target="../diagrams/quickStyle7.xml"/><Relationship Id="rId19" Type="http://schemas.openxmlformats.org/officeDocument/2006/relationships/diagramLayout" Target="../diagrams/layout9.xml"/><Relationship Id="rId4" Type="http://schemas.openxmlformats.org/officeDocument/2006/relationships/diagramQuickStyle" Target="../diagrams/quickStyle6.xml"/><Relationship Id="rId9" Type="http://schemas.openxmlformats.org/officeDocument/2006/relationships/diagramLayout" Target="../diagrams/layout7.xml"/><Relationship Id="rId14" Type="http://schemas.openxmlformats.org/officeDocument/2006/relationships/diagramLayout" Target="../diagrams/layout8.xml"/><Relationship Id="rId22" Type="http://schemas.microsoft.com/office/2007/relationships/diagramDrawing" Target="../diagrams/drawin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851893"/>
              </p:ext>
            </p:extLst>
          </p:nvPr>
        </p:nvGraphicFramePr>
        <p:xfrm>
          <a:off x="838200" y="1401397"/>
          <a:ext cx="10515600" cy="4775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9" name="Picture 78" descr="Icon&#10;&#10;Description automatically generated">
            <a:extLst>
              <a:ext uri="{FF2B5EF4-FFF2-40B4-BE49-F238E27FC236}">
                <a16:creationId xmlns:a16="http://schemas.microsoft.com/office/drawing/2014/main" id="{015DD761-7C1E-482E-8659-18FFF30D33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510" y="2419835"/>
            <a:ext cx="2113910" cy="24363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653" y="259588"/>
            <a:ext cx="10515600" cy="43122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500" b="1" u="sng" dirty="0"/>
              <a:t>TEES Valley CiC Model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806" y="-34505"/>
            <a:ext cx="3270696" cy="1095554"/>
          </a:xfrm>
          <a:prstGeom prst="rect">
            <a:avLst/>
          </a:prstGeom>
        </p:spPr>
      </p:pic>
      <p:graphicFrame>
        <p:nvGraphicFramePr>
          <p:cNvPr id="60" name="Diagram 59">
            <a:extLst>
              <a:ext uri="{FF2B5EF4-FFF2-40B4-BE49-F238E27FC236}">
                <a16:creationId xmlns:a16="http://schemas.microsoft.com/office/drawing/2014/main" id="{FB89767C-4F66-4A6B-894D-9CEB4DED7B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808873"/>
              </p:ext>
            </p:extLst>
          </p:nvPr>
        </p:nvGraphicFramePr>
        <p:xfrm>
          <a:off x="-557273" y="2961654"/>
          <a:ext cx="3457725" cy="2782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55" name="Diagram 54">
            <a:extLst>
              <a:ext uri="{FF2B5EF4-FFF2-40B4-BE49-F238E27FC236}">
                <a16:creationId xmlns:a16="http://schemas.microsoft.com/office/drawing/2014/main" id="{EF75F2B1-25B8-46D0-803C-DC826A0667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4651882"/>
              </p:ext>
            </p:extLst>
          </p:nvPr>
        </p:nvGraphicFramePr>
        <p:xfrm>
          <a:off x="8905641" y="2239980"/>
          <a:ext cx="2966642" cy="2782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56" name="Diagram 55">
            <a:extLst>
              <a:ext uri="{FF2B5EF4-FFF2-40B4-BE49-F238E27FC236}">
                <a16:creationId xmlns:a16="http://schemas.microsoft.com/office/drawing/2014/main" id="{8CDB7FC4-6B35-424E-9069-015D593785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0085755"/>
              </p:ext>
            </p:extLst>
          </p:nvPr>
        </p:nvGraphicFramePr>
        <p:xfrm>
          <a:off x="9612413" y="704018"/>
          <a:ext cx="2461260" cy="268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graphicFrame>
        <p:nvGraphicFramePr>
          <p:cNvPr id="64" name="Diagram 63">
            <a:extLst>
              <a:ext uri="{FF2B5EF4-FFF2-40B4-BE49-F238E27FC236}">
                <a16:creationId xmlns:a16="http://schemas.microsoft.com/office/drawing/2014/main" id="{FB7E5246-487B-4E69-9D91-BCEAB2A0BD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1980960"/>
              </p:ext>
            </p:extLst>
          </p:nvPr>
        </p:nvGraphicFramePr>
        <p:xfrm>
          <a:off x="1026536" y="345852"/>
          <a:ext cx="2608491" cy="260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4" r:lo="rId25" r:qs="rId26" r:cs="rId27"/>
          </a:graphicData>
        </a:graphic>
      </p:graphicFrame>
      <p:sp>
        <p:nvSpPr>
          <p:cNvPr id="77" name="Flowchart: Connector 76">
            <a:extLst>
              <a:ext uri="{FF2B5EF4-FFF2-40B4-BE49-F238E27FC236}">
                <a16:creationId xmlns:a16="http://schemas.microsoft.com/office/drawing/2014/main" id="{F7588DD5-D6E3-496C-B346-E6262A97E0EB}"/>
              </a:ext>
            </a:extLst>
          </p:cNvPr>
          <p:cNvSpPr/>
          <p:nvPr/>
        </p:nvSpPr>
        <p:spPr>
          <a:xfrm>
            <a:off x="3971513" y="1683746"/>
            <a:ext cx="4001647" cy="3973563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80" name="Flowchart: Connector 79">
            <a:extLst>
              <a:ext uri="{FF2B5EF4-FFF2-40B4-BE49-F238E27FC236}">
                <a16:creationId xmlns:a16="http://schemas.microsoft.com/office/drawing/2014/main" id="{E452CE59-7603-410D-BB58-46421173F65D}"/>
              </a:ext>
            </a:extLst>
          </p:cNvPr>
          <p:cNvSpPr/>
          <p:nvPr/>
        </p:nvSpPr>
        <p:spPr>
          <a:xfrm>
            <a:off x="4680082" y="4585982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Quality assurance of RHA’s (completed by the Tees CiC team) to be undertaken by the B7 </a:t>
            </a:r>
            <a:r>
              <a:rPr lang="en-GB" sz="1600" dirty="0" err="1"/>
              <a:t>SNCiC</a:t>
            </a:r>
            <a:endParaRPr lang="en-GB" sz="1600" dirty="0"/>
          </a:p>
        </p:txBody>
      </p:sp>
      <p:sp>
        <p:nvSpPr>
          <p:cNvPr id="81" name="Flowchart: Connector 80">
            <a:extLst>
              <a:ext uri="{FF2B5EF4-FFF2-40B4-BE49-F238E27FC236}">
                <a16:creationId xmlns:a16="http://schemas.microsoft.com/office/drawing/2014/main" id="{B265A739-5E50-4FCC-B062-04E308993931}"/>
              </a:ext>
            </a:extLst>
          </p:cNvPr>
          <p:cNvSpPr/>
          <p:nvPr/>
        </p:nvSpPr>
        <p:spPr>
          <a:xfrm>
            <a:off x="1909261" y="2594771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Any identified health needs/ piece of work from the RHA to be passed to the caseload holder (to be reviewed after 3 months) </a:t>
            </a:r>
          </a:p>
        </p:txBody>
      </p: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B00134BF-8048-4F95-9C2E-1FCA07AE747C}"/>
              </a:ext>
            </a:extLst>
          </p:cNvPr>
          <p:cNvSpPr/>
          <p:nvPr/>
        </p:nvSpPr>
        <p:spPr>
          <a:xfrm>
            <a:off x="2630828" y="4513712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All RHA’s to be undertaken by the CiC team for out of area children (radius of 30 miles from the child’s address)</a:t>
            </a:r>
          </a:p>
        </p:txBody>
      </p:sp>
      <p:sp>
        <p:nvSpPr>
          <p:cNvPr id="84" name="Flowchart: Connector 83">
            <a:extLst>
              <a:ext uri="{FF2B5EF4-FFF2-40B4-BE49-F238E27FC236}">
                <a16:creationId xmlns:a16="http://schemas.microsoft.com/office/drawing/2014/main" id="{BD38604C-6DE7-464E-8372-E6958CB2A4C4}"/>
              </a:ext>
            </a:extLst>
          </p:cNvPr>
          <p:cNvSpPr/>
          <p:nvPr/>
        </p:nvSpPr>
        <p:spPr>
          <a:xfrm>
            <a:off x="7697622" y="2809172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Caseload holder to attend multi agency meetings (care team meetings / looked after reviews)</a:t>
            </a:r>
          </a:p>
        </p:txBody>
      </p:sp>
      <p:sp>
        <p:nvSpPr>
          <p:cNvPr id="85" name="Flowchart: Connector 84">
            <a:extLst>
              <a:ext uri="{FF2B5EF4-FFF2-40B4-BE49-F238E27FC236}">
                <a16:creationId xmlns:a16="http://schemas.microsoft.com/office/drawing/2014/main" id="{CD68A1B0-9E2F-42C4-A8E0-BD42227B9DB5}"/>
              </a:ext>
            </a:extLst>
          </p:cNvPr>
          <p:cNvSpPr/>
          <p:nvPr/>
        </p:nvSpPr>
        <p:spPr>
          <a:xfrm>
            <a:off x="6854097" y="482838"/>
            <a:ext cx="2275955" cy="2474975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Training &amp; supervision to be delivered to HDFT staff and partner agencies by the CiC team in collaboration with the SCT </a:t>
            </a:r>
          </a:p>
        </p:txBody>
      </p:sp>
      <p:sp>
        <p:nvSpPr>
          <p:cNvPr id="86" name="Flowchart: Connector 85">
            <a:extLst>
              <a:ext uri="{FF2B5EF4-FFF2-40B4-BE49-F238E27FC236}">
                <a16:creationId xmlns:a16="http://schemas.microsoft.com/office/drawing/2014/main" id="{52255A58-2B0F-497A-9DDE-5F1C6F7341EE}"/>
              </a:ext>
            </a:extLst>
          </p:cNvPr>
          <p:cNvSpPr/>
          <p:nvPr/>
        </p:nvSpPr>
        <p:spPr>
          <a:xfrm>
            <a:off x="6712547" y="4609516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CiC team to offer &amp; complete health summary’s /  passports for children leaving care </a:t>
            </a:r>
          </a:p>
        </p:txBody>
      </p:sp>
      <p:sp>
        <p:nvSpPr>
          <p:cNvPr id="87" name="Flowchart: Connector 86">
            <a:extLst>
              <a:ext uri="{FF2B5EF4-FFF2-40B4-BE49-F238E27FC236}">
                <a16:creationId xmlns:a16="http://schemas.microsoft.com/office/drawing/2014/main" id="{96E5AE53-EF6F-4BF0-93DF-75F13CAC8217}"/>
              </a:ext>
            </a:extLst>
          </p:cNvPr>
          <p:cNvSpPr/>
          <p:nvPr/>
        </p:nvSpPr>
        <p:spPr>
          <a:xfrm>
            <a:off x="4911088" y="211023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HDFT to co-ordinate &amp;  undertake all RHA’s for 0-19 children in care</a:t>
            </a:r>
          </a:p>
        </p:txBody>
      </p:sp>
      <p:sp>
        <p:nvSpPr>
          <p:cNvPr id="89" name="Flowchart: Connector 88">
            <a:extLst>
              <a:ext uri="{FF2B5EF4-FFF2-40B4-BE49-F238E27FC236}">
                <a16:creationId xmlns:a16="http://schemas.microsoft.com/office/drawing/2014/main" id="{990C0A06-37FF-4E09-8CF6-EDC2B577A54E}"/>
              </a:ext>
            </a:extLst>
          </p:cNvPr>
          <p:cNvSpPr/>
          <p:nvPr/>
        </p:nvSpPr>
        <p:spPr>
          <a:xfrm>
            <a:off x="2711120" y="628280"/>
            <a:ext cx="2199968" cy="2208812"/>
          </a:xfrm>
          <a:prstGeom prst="flowChartConnector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IHA Co-ordination; consent, appointment booking, submission of paperwork</a:t>
            </a:r>
          </a:p>
        </p:txBody>
      </p:sp>
    </p:spTree>
    <p:extLst>
      <p:ext uri="{BB962C8B-B14F-4D97-AF65-F5344CB8AC3E}">
        <p14:creationId xmlns:p14="http://schemas.microsoft.com/office/powerpoint/2010/main" val="2403600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841415"/>
              </p:ext>
            </p:extLst>
          </p:nvPr>
        </p:nvGraphicFramePr>
        <p:xfrm>
          <a:off x="838200" y="1401397"/>
          <a:ext cx="10515600" cy="4775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653" y="259588"/>
            <a:ext cx="10515600" cy="43122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500" b="1" u="sng" dirty="0"/>
              <a:t>TEES Valley CiC Contact Details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0806" y="-34505"/>
            <a:ext cx="3270696" cy="1095554"/>
          </a:xfrm>
          <a:prstGeom prst="rect">
            <a:avLst/>
          </a:prstGeom>
        </p:spPr>
      </p:pic>
      <p:graphicFrame>
        <p:nvGraphicFramePr>
          <p:cNvPr id="60" name="Diagram 59">
            <a:extLst>
              <a:ext uri="{FF2B5EF4-FFF2-40B4-BE49-F238E27FC236}">
                <a16:creationId xmlns:a16="http://schemas.microsoft.com/office/drawing/2014/main" id="{FB89767C-4F66-4A6B-894D-9CEB4DED7BE1}"/>
              </a:ext>
            </a:extLst>
          </p:cNvPr>
          <p:cNvGraphicFramePr/>
          <p:nvPr/>
        </p:nvGraphicFramePr>
        <p:xfrm>
          <a:off x="-557273" y="2961654"/>
          <a:ext cx="3457725" cy="27825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5" name="Diagram 54">
            <a:extLst>
              <a:ext uri="{FF2B5EF4-FFF2-40B4-BE49-F238E27FC236}">
                <a16:creationId xmlns:a16="http://schemas.microsoft.com/office/drawing/2014/main" id="{EF75F2B1-25B8-46D0-803C-DC826A066779}"/>
              </a:ext>
            </a:extLst>
          </p:cNvPr>
          <p:cNvGraphicFramePr/>
          <p:nvPr/>
        </p:nvGraphicFramePr>
        <p:xfrm>
          <a:off x="8905641" y="2239980"/>
          <a:ext cx="2966642" cy="2782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56" name="Diagram 55">
            <a:extLst>
              <a:ext uri="{FF2B5EF4-FFF2-40B4-BE49-F238E27FC236}">
                <a16:creationId xmlns:a16="http://schemas.microsoft.com/office/drawing/2014/main" id="{8CDB7FC4-6B35-424E-9069-015D593785A8}"/>
              </a:ext>
            </a:extLst>
          </p:cNvPr>
          <p:cNvGraphicFramePr/>
          <p:nvPr/>
        </p:nvGraphicFramePr>
        <p:xfrm>
          <a:off x="9612413" y="704018"/>
          <a:ext cx="2461260" cy="2688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204D78DA-3F89-4768-B5C1-AF591A5D8B74}"/>
              </a:ext>
            </a:extLst>
          </p:cNvPr>
          <p:cNvSpPr/>
          <p:nvPr/>
        </p:nvSpPr>
        <p:spPr>
          <a:xfrm>
            <a:off x="1463036" y="1555494"/>
            <a:ext cx="3357539" cy="2400459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Single Point of Contact Telephone Number </a:t>
            </a:r>
          </a:p>
          <a:p>
            <a:pPr algn="ctr"/>
            <a:endParaRPr lang="en-GB" dirty="0"/>
          </a:p>
          <a:p>
            <a:pPr algn="ctr"/>
            <a:r>
              <a:rPr lang="en-GB"/>
              <a:t>0300 3730220</a:t>
            </a:r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217C840-2440-44D0-B6BD-6CF5C0CBBB58}"/>
              </a:ext>
            </a:extLst>
          </p:cNvPr>
          <p:cNvSpPr/>
          <p:nvPr/>
        </p:nvSpPr>
        <p:spPr>
          <a:xfrm>
            <a:off x="6974284" y="1569761"/>
            <a:ext cx="3733043" cy="2400459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Single Point of Contact Email address</a:t>
            </a:r>
          </a:p>
          <a:p>
            <a:pPr algn="ctr"/>
            <a:endParaRPr lang="en-GB" dirty="0"/>
          </a:p>
          <a:p>
            <a:pPr algn="ctr"/>
            <a:r>
              <a:rPr lang="en-GB" dirty="0">
                <a:hlinkClick r:id="rId23"/>
              </a:rPr>
              <a:t>hdft.teescic@nhs.net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87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173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TEES Valley CiC Model</vt:lpstr>
      <vt:lpstr>TEES Valley CiC Contact Details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Wallace Claire [RCD]</dc:creator>
  <cp:lastModifiedBy>DUDDING, Kelly (HARROGATE AND DISTRICT NHS FOUNDATION TRUST)</cp:lastModifiedBy>
  <cp:revision>27</cp:revision>
  <dcterms:created xsi:type="dcterms:W3CDTF">2021-09-02T10:02:56Z</dcterms:created>
  <dcterms:modified xsi:type="dcterms:W3CDTF">2022-03-17T12:36:24Z</dcterms:modified>
</cp:coreProperties>
</file>